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23.xml.rels" ContentType="application/vnd.openxmlformats-package.relationships+xml"/>
  <Override PartName="/ppt/slides/_rels/slide11.xml.rels" ContentType="application/vnd.openxmlformats-package.relationships+xml"/>
  <Override PartName="/ppt/slides/_rels/slide24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8771A3-950F-4DD6-8D49-962CB5C3DDF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45DE66-F36C-437C-BF4B-E3D6B2C0E98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80BD09-C1D5-4701-A280-8503F117E2B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A5B229-7E69-4946-AF5C-D47DAD9B723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548654-070D-4E78-A3D6-F393662AA87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F348FC-E081-4DEA-A774-70529A2EC6C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A9CB94-EBC1-4A86-B985-2EBC83F4175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46206D-2DB4-4B1D-BC5C-F33E5F23C1E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BF262D-388D-4F64-AB9C-A0F2CE63197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EFF2F5-86B0-4ED8-96BA-D65D4AC4694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934F81-A9C0-495C-BDE1-1BC47F20CB9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0921E2-810A-4E4E-AE8E-86848C32C57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0520" cy="26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1640" cy="26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02E4C4-B94E-4EB3-B803-2301B1C93599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1640" cy="26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160" cy="51379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760" cy="26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840" cy="2858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0280" cy="202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160" cy="5137920"/>
          </a:xfrm>
          <a:prstGeom prst="rect">
            <a:avLst/>
          </a:prstGeom>
          <a:ln w="0">
            <a:noFill/>
          </a:ln>
        </p:spPr>
      </p:pic>
      <p:sp>
        <p:nvSpPr>
          <p:cNvPr id="130" name="Прямоугольник 5"/>
          <p:cNvSpPr/>
          <p:nvPr/>
        </p:nvSpPr>
        <p:spPr>
          <a:xfrm>
            <a:off x="1640880" y="4588920"/>
            <a:ext cx="2993760" cy="26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31" name="Изображение 40"/>
          <p:cNvSpPr/>
          <p:nvPr/>
        </p:nvSpPr>
        <p:spPr>
          <a:xfrm>
            <a:off x="867240" y="3587040"/>
            <a:ext cx="251640" cy="2516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4120" cy="1128240"/>
          </a:xfrm>
          <a:prstGeom prst="rect">
            <a:avLst/>
          </a:prstGeom>
          <a:ln w="0">
            <a:noFill/>
          </a:ln>
        </p:spPr>
      </p:pic>
      <p:sp>
        <p:nvSpPr>
          <p:cNvPr id="133" name=""/>
          <p:cNvSpPr/>
          <p:nvPr/>
        </p:nvSpPr>
        <p:spPr>
          <a:xfrm>
            <a:off x="466200" y="1728360"/>
            <a:ext cx="473436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1417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2024-08-28T09:46:02Z</dcterms:modified>
  <cp:revision>36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